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0833-B7AF-40D5-9069-EC8ACBEA3EEF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8199-13E2-4D17-BDB1-87EF5A6E3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7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0833-B7AF-40D5-9069-EC8ACBEA3EEF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8199-13E2-4D17-BDB1-87EF5A6E3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39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0833-B7AF-40D5-9069-EC8ACBEA3EEF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8199-13E2-4D17-BDB1-87EF5A6E3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3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0833-B7AF-40D5-9069-EC8ACBEA3EEF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8199-13E2-4D17-BDB1-87EF5A6E3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86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0833-B7AF-40D5-9069-EC8ACBEA3EEF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8199-13E2-4D17-BDB1-87EF5A6E3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37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0833-B7AF-40D5-9069-EC8ACBEA3EEF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8199-13E2-4D17-BDB1-87EF5A6E3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5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0833-B7AF-40D5-9069-EC8ACBEA3EEF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8199-13E2-4D17-BDB1-87EF5A6E3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87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0833-B7AF-40D5-9069-EC8ACBEA3EEF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8199-13E2-4D17-BDB1-87EF5A6E3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80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0833-B7AF-40D5-9069-EC8ACBEA3EEF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8199-13E2-4D17-BDB1-87EF5A6E3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22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0833-B7AF-40D5-9069-EC8ACBEA3EEF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8199-13E2-4D17-BDB1-87EF5A6E3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29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0833-B7AF-40D5-9069-EC8ACBEA3EEF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8199-13E2-4D17-BDB1-87EF5A6E3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3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50833-B7AF-40D5-9069-EC8ACBEA3EEF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58199-13E2-4D17-BDB1-87EF5A6E3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Структура выбора С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труктура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последовательности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Sequence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8208912" cy="1752600"/>
          </a:xfrm>
        </p:spPr>
        <p:txBody>
          <a:bodyPr>
            <a:normAutofit/>
          </a:bodyPr>
          <a:lstStyle/>
          <a:p>
            <a:pPr algn="just"/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Лектор: Икрамова Салтанат Бауыржанқызы</a:t>
            </a:r>
          </a:p>
          <a:p>
            <a:pPr algn="just"/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Дисциплина: Основы программирования в среде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LabVIEW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47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" t="41612" r="29204" b="30403"/>
          <a:stretch/>
        </p:blipFill>
        <p:spPr bwMode="auto">
          <a:xfrm>
            <a:off x="467544" y="1196752"/>
            <a:ext cx="8163990" cy="357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803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0" t="46886" r="46511" b="26557"/>
          <a:stretch/>
        </p:blipFill>
        <p:spPr bwMode="auto">
          <a:xfrm>
            <a:off x="467544" y="836712"/>
            <a:ext cx="784887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324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25201" r="38681" b="6227"/>
          <a:stretch/>
        </p:blipFill>
        <p:spPr bwMode="auto">
          <a:xfrm>
            <a:off x="467544" y="260648"/>
            <a:ext cx="828092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801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55272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6" t="35311" r="39753" b="21465"/>
          <a:stretch/>
        </p:blipFill>
        <p:spPr bwMode="auto">
          <a:xfrm>
            <a:off x="179512" y="260648"/>
            <a:ext cx="8568952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936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t="35751" r="39670" b="11355"/>
          <a:stretch/>
        </p:blipFill>
        <p:spPr bwMode="auto">
          <a:xfrm>
            <a:off x="212448" y="260648"/>
            <a:ext cx="8608024" cy="581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730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0" t="36190" r="39257" b="28791"/>
          <a:stretch/>
        </p:blipFill>
        <p:spPr bwMode="auto">
          <a:xfrm>
            <a:off x="251520" y="332656"/>
            <a:ext cx="842493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610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Литература:</a:t>
            </a:r>
          </a:p>
          <a:p>
            <a:pPr marL="0" indent="0">
              <a:buNone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Бутырин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П.А., Васьковская Т.А., Каратаева В.В.,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Материкин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С.В.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Автоматизация физических исследований и эксперимента: компьютерные измерения и виртуальные приборы на основе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LabVIEW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52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5292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386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t="32381" r="29450" b="10769"/>
          <a:stretch/>
        </p:blipFill>
        <p:spPr bwMode="auto">
          <a:xfrm>
            <a:off x="467544" y="548680"/>
            <a:ext cx="792088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97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t="35019" r="29286" b="40952"/>
          <a:stretch/>
        </p:blipFill>
        <p:spPr bwMode="auto">
          <a:xfrm>
            <a:off x="467544" y="260648"/>
            <a:ext cx="815394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35751" r="29725" b="28352"/>
          <a:stretch/>
        </p:blipFill>
        <p:spPr bwMode="auto">
          <a:xfrm>
            <a:off x="611560" y="2852936"/>
            <a:ext cx="806489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54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" t="19634" r="29121" b="4909"/>
          <a:stretch/>
        </p:blipFill>
        <p:spPr bwMode="auto">
          <a:xfrm>
            <a:off x="179512" y="332656"/>
            <a:ext cx="8712968" cy="618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319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6" t="27546" r="33488" b="21172"/>
          <a:stretch/>
        </p:blipFill>
        <p:spPr bwMode="auto">
          <a:xfrm>
            <a:off x="179512" y="260648"/>
            <a:ext cx="849694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74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" t="24029" r="29451" b="36264"/>
          <a:stretch/>
        </p:blipFill>
        <p:spPr bwMode="auto">
          <a:xfrm>
            <a:off x="251520" y="116632"/>
            <a:ext cx="885698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11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33408" r="29286" b="13259"/>
          <a:stretch/>
        </p:blipFill>
        <p:spPr bwMode="auto">
          <a:xfrm>
            <a:off x="323528" y="188640"/>
            <a:ext cx="829795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402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" t="21831" r="30110" b="5934"/>
          <a:stretch/>
        </p:blipFill>
        <p:spPr bwMode="auto">
          <a:xfrm>
            <a:off x="539551" y="44624"/>
            <a:ext cx="7996631" cy="640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1946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62</Words>
  <Application>Microsoft Office PowerPoint</Application>
  <PresentationFormat>Экран (4:3)</PresentationFormat>
  <Paragraphs>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Структура выбора Сase  Cтруктура последовательности (Sequence)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выбора Сase  Cтруктура</dc:title>
  <dc:creator>qwe</dc:creator>
  <cp:lastModifiedBy>AKZHAN_PC</cp:lastModifiedBy>
  <cp:revision>6</cp:revision>
  <dcterms:created xsi:type="dcterms:W3CDTF">2020-10-27T03:51:56Z</dcterms:created>
  <dcterms:modified xsi:type="dcterms:W3CDTF">2023-07-31T06:44:34Z</dcterms:modified>
</cp:coreProperties>
</file>